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73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19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0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74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21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29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2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0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34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44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91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B72A5-FBCE-486C-B3AA-CE3881FF035E}" type="datetimeFigureOut">
              <a:rPr lang="fr-FR" smtClean="0"/>
              <a:t>20/10/2021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CC639-C07B-4552-B0D4-0694452AE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69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403187" y="3509963"/>
            <a:ext cx="420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/>
              <a:t>Esta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plantilla</a:t>
            </a:r>
            <a:r>
              <a:rPr lang="fr-FR" sz="2400" b="1" dirty="0" smtClean="0"/>
              <a:t> es </a:t>
            </a:r>
            <a:r>
              <a:rPr lang="fr-FR" sz="2400" b="1" dirty="0" err="1" smtClean="0"/>
              <a:t>opcional</a:t>
            </a:r>
            <a:r>
              <a:rPr lang="fr-FR" sz="2400" b="1" dirty="0" smtClean="0"/>
              <a:t> 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0861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09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Leonor Victoria</dc:creator>
  <cp:lastModifiedBy>Leonor Victoria</cp:lastModifiedBy>
  <cp:revision>4</cp:revision>
  <dcterms:created xsi:type="dcterms:W3CDTF">2021-10-20T08:22:24Z</dcterms:created>
  <dcterms:modified xsi:type="dcterms:W3CDTF">2021-10-20T09:25:25Z</dcterms:modified>
</cp:coreProperties>
</file>