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B72A5-FBCE-486C-B3AA-CE3881FF035E}" type="datetimeFigureOut">
              <a:rPr lang="fr-FR" smtClean="0"/>
              <a:t>20/10/2021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C639-C07B-4552-B0D4-0694452AE1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873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B72A5-FBCE-486C-B3AA-CE3881FF035E}" type="datetimeFigureOut">
              <a:rPr lang="fr-FR" smtClean="0"/>
              <a:t>20/10/2021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C639-C07B-4552-B0D4-0694452AE1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198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B72A5-FBCE-486C-B3AA-CE3881FF035E}" type="datetimeFigureOut">
              <a:rPr lang="fr-FR" smtClean="0"/>
              <a:t>20/10/2021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C639-C07B-4552-B0D4-0694452AE1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8601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B72A5-FBCE-486C-B3AA-CE3881FF035E}" type="datetimeFigureOut">
              <a:rPr lang="fr-FR" smtClean="0"/>
              <a:t>20/10/2021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C639-C07B-4552-B0D4-0694452AE1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746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B72A5-FBCE-486C-B3AA-CE3881FF035E}" type="datetimeFigureOut">
              <a:rPr lang="fr-FR" smtClean="0"/>
              <a:t>20/10/2021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C639-C07B-4552-B0D4-0694452AE1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1213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B72A5-FBCE-486C-B3AA-CE3881FF035E}" type="datetimeFigureOut">
              <a:rPr lang="fr-FR" smtClean="0"/>
              <a:t>20/10/2021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C639-C07B-4552-B0D4-0694452AE1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0291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B72A5-FBCE-486C-B3AA-CE3881FF035E}" type="datetimeFigureOut">
              <a:rPr lang="fr-FR" smtClean="0"/>
              <a:t>20/10/2021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C639-C07B-4552-B0D4-0694452AE1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421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B72A5-FBCE-486C-B3AA-CE3881FF035E}" type="datetimeFigureOut">
              <a:rPr lang="fr-FR" smtClean="0"/>
              <a:t>20/10/2021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C639-C07B-4552-B0D4-0694452AE1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50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B72A5-FBCE-486C-B3AA-CE3881FF035E}" type="datetimeFigureOut">
              <a:rPr lang="fr-FR" smtClean="0"/>
              <a:t>20/10/2021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C639-C07B-4552-B0D4-0694452AE1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134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B72A5-FBCE-486C-B3AA-CE3881FF035E}" type="datetimeFigureOut">
              <a:rPr lang="fr-FR" smtClean="0"/>
              <a:t>20/10/2021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C639-C07B-4552-B0D4-0694452AE1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1447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B72A5-FBCE-486C-B3AA-CE3881FF035E}" type="datetimeFigureOut">
              <a:rPr lang="fr-FR" smtClean="0"/>
              <a:t>20/10/2021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C639-C07B-4552-B0D4-0694452AE1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791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B72A5-FBCE-486C-B3AA-CE3881FF035E}" type="datetimeFigureOut">
              <a:rPr lang="fr-FR" smtClean="0"/>
              <a:t>20/10/2021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CC639-C07B-4552-B0D4-0694452AE1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8695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4403187" y="3509963"/>
            <a:ext cx="4206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 smtClean="0"/>
              <a:t>Esta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plantilla</a:t>
            </a:r>
            <a:r>
              <a:rPr lang="fr-FR" sz="2400" b="1" dirty="0" smtClean="0"/>
              <a:t> es </a:t>
            </a:r>
            <a:r>
              <a:rPr lang="fr-FR" sz="2400" b="1" dirty="0" err="1" smtClean="0"/>
              <a:t>opcional</a:t>
            </a:r>
            <a:r>
              <a:rPr lang="fr-FR" sz="2400" b="1" dirty="0" smtClean="0"/>
              <a:t>  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308616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09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</Words>
  <Application>Microsoft Office PowerPoint</Application>
  <PresentationFormat>Grand écran</PresentationFormat>
  <Paragraphs>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Leonor Victoria</dc:creator>
  <cp:lastModifiedBy>Leonor Victoria</cp:lastModifiedBy>
  <cp:revision>4</cp:revision>
  <dcterms:created xsi:type="dcterms:W3CDTF">2021-10-20T08:22:24Z</dcterms:created>
  <dcterms:modified xsi:type="dcterms:W3CDTF">2021-10-20T09:25:25Z</dcterms:modified>
</cp:coreProperties>
</file>