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B5095-07C2-4D0C-8CB2-7675F937B434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7A4A-87D5-4473-8933-2ECD3A4B3E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77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7A4A-87D5-4473-8933-2ECD3A4B3ED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99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75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69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24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3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4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30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26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11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14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29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31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43A6-D79C-4F8B-958C-2EAE97EC7D36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EBC4-C254-4A9D-8036-38BC39B9DA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4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6394"/>
            <a:ext cx="12211346" cy="6870787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921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PT 9º Simposio 2020" id="{A8BF2D09-2171-41DF-87A3-EF200EB38BD1}" vid="{9A3F376C-519D-48C3-8468-64813492F19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9º Simposio 2020</Template>
  <TotalTime>0</TotalTime>
  <Words>1</Words>
  <Application>Microsoft Office PowerPoint</Application>
  <PresentationFormat>Grand écran</PresentationFormat>
  <Paragraphs>1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Carlos Paz</dc:creator>
  <cp:lastModifiedBy>Carlos Paz</cp:lastModifiedBy>
  <cp:revision>1</cp:revision>
  <dcterms:created xsi:type="dcterms:W3CDTF">2019-11-21T16:48:25Z</dcterms:created>
  <dcterms:modified xsi:type="dcterms:W3CDTF">2019-11-21T16:48:50Z</dcterms:modified>
</cp:coreProperties>
</file>